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313" r:id="rId4"/>
    <p:sldId id="314" r:id="rId5"/>
    <p:sldId id="271" r:id="rId6"/>
    <p:sldId id="262" r:id="rId7"/>
    <p:sldId id="288" r:id="rId8"/>
    <p:sldId id="275" r:id="rId9"/>
    <p:sldId id="257" r:id="rId10"/>
    <p:sldId id="267" r:id="rId11"/>
    <p:sldId id="276" r:id="rId12"/>
    <p:sldId id="272" r:id="rId13"/>
    <p:sldId id="312" r:id="rId14"/>
    <p:sldId id="289" r:id="rId15"/>
    <p:sldId id="290" r:id="rId16"/>
    <p:sldId id="291" r:id="rId17"/>
    <p:sldId id="279" r:id="rId18"/>
    <p:sldId id="292" r:id="rId19"/>
    <p:sldId id="266" r:id="rId20"/>
    <p:sldId id="259" r:id="rId21"/>
    <p:sldId id="277" r:id="rId22"/>
    <p:sldId id="263" r:id="rId23"/>
    <p:sldId id="278" r:id="rId24"/>
    <p:sldId id="281" r:id="rId25"/>
    <p:sldId id="282" r:id="rId26"/>
    <p:sldId id="305" r:id="rId27"/>
    <p:sldId id="315" r:id="rId28"/>
    <p:sldId id="304" r:id="rId29"/>
    <p:sldId id="306" r:id="rId30"/>
    <p:sldId id="303" r:id="rId31"/>
    <p:sldId id="307" r:id="rId32"/>
    <p:sldId id="286" r:id="rId33"/>
    <p:sldId id="299" r:id="rId34"/>
    <p:sldId id="285" r:id="rId35"/>
    <p:sldId id="309" r:id="rId36"/>
    <p:sldId id="310" r:id="rId37"/>
    <p:sldId id="311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89" autoAdjust="0"/>
  </p:normalViewPr>
  <p:slideViewPr>
    <p:cSldViewPr>
      <p:cViewPr varScale="1">
        <p:scale>
          <a:sx n="75" d="100"/>
          <a:sy n="75" d="100"/>
        </p:scale>
        <p:origin x="-7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90467-3952-4E10-9288-636495C2E249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http://pittsburgh.issa.org/pittsbur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95250"/>
            <a:ext cx="10287000" cy="69532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3352799"/>
            <a:ext cx="75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FOODS OF PITTSBURGH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imagesCAJ7Y7M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878" y="2743200"/>
            <a:ext cx="5487122" cy="4114800"/>
          </a:xfrm>
          <a:prstGeom prst="rect">
            <a:avLst/>
          </a:prstGeom>
          <a:noFill/>
        </p:spPr>
      </p:pic>
      <p:pic>
        <p:nvPicPr>
          <p:cNvPr id="3" name="Picture 2" descr="E:\imagesCAFTZWQ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3962400" cy="4190999"/>
          </a:xfrm>
          <a:prstGeom prst="rect">
            <a:avLst/>
          </a:prstGeom>
          <a:noFill/>
        </p:spPr>
      </p:pic>
      <p:pic>
        <p:nvPicPr>
          <p:cNvPr id="4" name="Picture 2" descr="E:\imagesCAWO04W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0"/>
            <a:ext cx="4800600" cy="28194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044127">
            <a:off x="540090" y="881066"/>
            <a:ext cx="2139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ISALYS</a:t>
            </a:r>
            <a:endParaRPr lang="en-US" sz="6000" dirty="0"/>
          </a:p>
        </p:txBody>
      </p:sp>
      <p:pic>
        <p:nvPicPr>
          <p:cNvPr id="11268" name="Picture 4" descr="http://freepages.history.rootsweb.ancestry.com/~glenntunneycolumn/273_02-15-04_Isalys_exterior_-_Loy_Jr.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962400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imant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9144000" cy="1121790"/>
          </a:xfrm>
          <a:prstGeom prst="rect">
            <a:avLst/>
          </a:prstGeom>
        </p:spPr>
      </p:pic>
      <p:pic>
        <p:nvPicPr>
          <p:cNvPr id="20484" name="Picture 4" descr="http://www.seriouseats.com/images/20080804primantiwho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438400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2.bp.blogspot.com/_gabBSwvLFco/S1hvKMQ7fkI/AAAAAAAAFH8/R638s2JWnfA/s400/HPIM6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24400" y="41910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Pittsburgh Salad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Meal </a:t>
            </a:r>
            <a:b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Patterns</a:t>
            </a:r>
            <a:endParaRPr lang="en-US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BREAKFAST</a:t>
            </a:r>
            <a:endParaRPr lang="en-US" dirty="0"/>
          </a:p>
        </p:txBody>
      </p:sp>
      <p:pic>
        <p:nvPicPr>
          <p:cNvPr id="4" name="Content Placeholder 3" descr="breakfast-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4200525" cy="3124200"/>
          </a:xfr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676400"/>
            <a:ext cx="3638349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5715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7:00 A.M.- 8:00 A.M.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pic>
        <p:nvPicPr>
          <p:cNvPr id="4" name="Content Placeholder 3" descr="hoagi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667000"/>
            <a:ext cx="4038600" cy="3657600"/>
          </a:xfrm>
        </p:spPr>
      </p:pic>
      <p:pic>
        <p:nvPicPr>
          <p:cNvPr id="5" name="Picture 4" descr="pbj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99" y="1371600"/>
            <a:ext cx="4401519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48768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12:00  -1:00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</a:t>
            </a:r>
            <a:endParaRPr lang="en-US" dirty="0"/>
          </a:p>
        </p:txBody>
      </p:sp>
      <p:pic>
        <p:nvPicPr>
          <p:cNvPr id="4" name="Content Placeholder 3" descr="dinner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95960" y="3429000"/>
            <a:ext cx="4548040" cy="3406640"/>
          </a:xfrm>
        </p:spPr>
      </p:pic>
      <p:pic>
        <p:nvPicPr>
          <p:cNvPr id="5" name="Picture 4" descr="metaloa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457200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53340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5:30 – 6:30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6429" y="1676401"/>
            <a:ext cx="489114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Food Traditions and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Celebrations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anksgiving-din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792480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imagesCAGKM8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1024" y="1752600"/>
            <a:ext cx="4752976" cy="4953000"/>
          </a:xfrm>
          <a:prstGeom prst="rect">
            <a:avLst/>
          </a:prstGeom>
          <a:noFill/>
        </p:spPr>
      </p:pic>
      <p:pic>
        <p:nvPicPr>
          <p:cNvPr id="3" name="Picture 2" descr="E:\imagesCASTES2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3657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Common Foods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In</a:t>
            </a:r>
          </a:p>
          <a:p>
            <a:pPr algn="ctr">
              <a:buNone/>
            </a:pPr>
            <a:r>
              <a:rPr lang="en-US" sz="9600" dirty="0" smtClean="0"/>
              <a:t>Pittsburgh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pifemaster.com/blog/wp-content/uploads/pittsburgh-wedding-cookie-table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</p:spPr>
      </p:pic>
      <p:pic>
        <p:nvPicPr>
          <p:cNvPr id="3078" name="Picture 6" descr="http://2.bp.blogspot.com/_uqwknCQnVV8/RndP3uyCCfI/AAAAAAAAAe4/L7Wn2bIJt-w/s320/IMG_82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8600"/>
            <a:ext cx="2057400" cy="196924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Wedding Cookie Tables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post-gazette.com/pg/images/200909/mellon_tailgate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9080500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imagesCAF4DDM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  <p:pic>
        <p:nvPicPr>
          <p:cNvPr id="7170" name="Picture 2" descr="E:\imagesCABDKNQ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57200"/>
            <a:ext cx="2705100" cy="16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tomstrong.org/pff/images/bgto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85950"/>
          </a:xfrm>
          <a:prstGeom prst="rect">
            <a:avLst/>
          </a:prstGeom>
          <a:noFill/>
        </p:spPr>
      </p:pic>
      <p:pic>
        <p:nvPicPr>
          <p:cNvPr id="37892" name="Picture 4" descr="http://www.livingpittsburgh.com/wp-content/uploads/2010/04/baklav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6000750" cy="2381250"/>
          </a:xfrm>
          <a:prstGeom prst="rect">
            <a:avLst/>
          </a:prstGeom>
          <a:noFill/>
        </p:spPr>
      </p:pic>
      <p:pic>
        <p:nvPicPr>
          <p:cNvPr id="37894" name="Picture 6" descr="The raisin bread brigad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838575"/>
            <a:ext cx="6019800" cy="3019425"/>
          </a:xfrm>
          <a:prstGeom prst="rect">
            <a:avLst/>
          </a:prstGeom>
          <a:noFill/>
        </p:spPr>
      </p:pic>
      <p:pic>
        <p:nvPicPr>
          <p:cNvPr id="37896" name="Picture 8" descr="http://www.zvents.com/images/internal/5/0/0/1/img_13981005_thumb.jpg?resample_method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057400"/>
            <a:ext cx="17526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0"/>
            <a:ext cx="57912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</a:t>
            </a:r>
          </a:p>
          <a:p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</a:t>
            </a:r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ARABIC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20574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HUMMUS with</a:t>
            </a:r>
          </a:p>
          <a:p>
            <a:pPr algn="ctr"/>
            <a:r>
              <a:rPr lang="en-US" sz="5400" dirty="0" smtClean="0"/>
              <a:t> Pita Bread</a:t>
            </a:r>
          </a:p>
          <a:p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304800"/>
            <a:ext cx="6096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HINDI</a:t>
            </a:r>
            <a:endParaRPr lang="en-US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524000"/>
            <a:ext cx="777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     </a:t>
            </a:r>
          </a:p>
          <a:p>
            <a:pPr algn="ctr"/>
            <a:r>
              <a:rPr lang="en-US" sz="5400" dirty="0" smtClean="0"/>
              <a:t>SWEET LASSI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457200"/>
            <a:ext cx="38862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FRENCH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1371600"/>
            <a:ext cx="5791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CREPES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1" y="685800"/>
            <a:ext cx="4724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CHINESE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90800" y="3048000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dirty="0" smtClean="0">
                <a:solidFill>
                  <a:prstClr val="black"/>
                </a:solidFill>
              </a:rPr>
              <a:t>FRIED RICE</a:t>
            </a:r>
            <a:endParaRPr lang="en-US" sz="5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1" y="304800"/>
            <a:ext cx="3657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SPANISH</a:t>
            </a:r>
            <a:endParaRPr lang="en-US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524000"/>
            <a:ext cx="7772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TORTILLA ESPANOLA</a:t>
            </a:r>
          </a:p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228600"/>
            <a:ext cx="5181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RUSSIAN</a:t>
            </a:r>
            <a:endParaRPr lang="en-US" sz="7200" b="1" cap="none" spc="0" dirty="0">
              <a:ln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371600"/>
            <a:ext cx="624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SHARLOTKA</a:t>
            </a:r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BEEF STROGANOFF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ste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990600"/>
            <a:ext cx="7848600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"/>
            <a:ext cx="4953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GERMAN</a:t>
            </a:r>
            <a:endParaRPr lang="en-US" sz="7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828800"/>
            <a:ext cx="6248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POTATO PANCAKES</a:t>
            </a:r>
          </a:p>
          <a:p>
            <a:pPr algn="ctr"/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"/>
            <a:ext cx="4343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ITALIAN</a:t>
            </a:r>
            <a:endParaRPr lang="en-US" sz="7200" b="1" cap="none" spc="0" dirty="0">
              <a:ln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28800"/>
            <a:ext cx="8534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Bruschetta</a:t>
            </a:r>
            <a:endParaRPr lang="en-US" sz="5400" dirty="0" smtClean="0"/>
          </a:p>
          <a:p>
            <a:pPr algn="ctr"/>
            <a:r>
              <a:rPr lang="en-US" sz="5400" dirty="0" smtClean="0"/>
              <a:t> MANICOTTI</a:t>
            </a:r>
          </a:p>
          <a:p>
            <a:pPr algn="ctr"/>
            <a:r>
              <a:rPr lang="en-US" sz="5400" dirty="0" smtClean="0"/>
              <a:t>Strawberry-Orange Italian Ice</a:t>
            </a:r>
          </a:p>
          <a:p>
            <a:pPr algn="ctr"/>
            <a:r>
              <a:rPr lang="en-US" sz="5400" dirty="0" smtClean="0"/>
              <a:t>Demo:  Homemade Pasta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FOOD PRESENTATION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32500" lnSpcReduction="20000"/>
          </a:bodyPr>
          <a:lstStyle/>
          <a:p>
            <a:r>
              <a:rPr lang="en-US" sz="11100" dirty="0" smtClean="0"/>
              <a:t>DAY 1 :  Demo of recipes and organization of jobs in group</a:t>
            </a:r>
          </a:p>
          <a:p>
            <a:endParaRPr lang="en-US" sz="11100" dirty="0" smtClean="0"/>
          </a:p>
          <a:p>
            <a:r>
              <a:rPr lang="en-US" sz="11100" dirty="0" smtClean="0"/>
              <a:t>DAY 2:  Prepare foods for sampling,  practice food presentation</a:t>
            </a:r>
          </a:p>
          <a:p>
            <a:endParaRPr lang="en-US" sz="11100" dirty="0" smtClean="0"/>
          </a:p>
          <a:p>
            <a:r>
              <a:rPr lang="en-US" sz="11100" dirty="0" smtClean="0"/>
              <a:t>DAY 3:  Presentation of country’s cuisine to entire Talbot’s Abroad class.</a:t>
            </a:r>
          </a:p>
          <a:p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76300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Dates of Food Presentations</a:t>
            </a:r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  </a:t>
            </a:r>
          </a:p>
          <a:p>
            <a:pPr algn="ctr"/>
            <a:r>
              <a:rPr lang="en-US" sz="8800" dirty="0" smtClean="0"/>
              <a:t>Rotation </a:t>
            </a:r>
            <a:r>
              <a:rPr lang="en-US" sz="8800" dirty="0" smtClean="0"/>
              <a:t>1</a:t>
            </a:r>
            <a:r>
              <a:rPr lang="en-US" sz="4800" dirty="0" smtClean="0"/>
              <a:t> </a:t>
            </a: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1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Russian    Spanish</a:t>
            </a:r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September 10, 11, 12</a:t>
            </a:r>
            <a:endParaRPr lang="en-US" sz="4800" dirty="0" smtClean="0"/>
          </a:p>
          <a:p>
            <a:pPr algn="ctr"/>
            <a:endParaRPr lang="en-US" sz="4800" i="1" dirty="0" smtClean="0"/>
          </a:p>
          <a:p>
            <a:pPr algn="ctr"/>
            <a:r>
              <a:rPr lang="en-US" sz="3600" dirty="0" smtClean="0"/>
              <a:t>	</a:t>
            </a:r>
          </a:p>
          <a:p>
            <a:endParaRPr lang="en-US" sz="3600" dirty="0" smtClean="0"/>
          </a:p>
          <a:p>
            <a:r>
              <a:rPr lang="en-US" sz="3600" dirty="0" smtClean="0"/>
              <a:t>  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2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German  Arabic</a:t>
            </a:r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September  13, 16, 17</a:t>
            </a:r>
            <a:endParaRPr lang="en-US" sz="4800" dirty="0" smtClean="0"/>
          </a:p>
          <a:p>
            <a:pPr algn="ctr"/>
            <a:endParaRPr lang="en-US" sz="4800" i="1" dirty="0" smtClean="0"/>
          </a:p>
          <a:p>
            <a:pPr algn="ctr"/>
            <a:r>
              <a:rPr lang="en-US" sz="3600" dirty="0" smtClean="0"/>
              <a:t>	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3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Chinese   French</a:t>
            </a:r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September  18, 19, 20</a:t>
            </a:r>
            <a:endParaRPr lang="en-US" sz="4800" dirty="0" smtClean="0"/>
          </a:p>
          <a:p>
            <a:pPr algn="ctr"/>
            <a:endParaRPr lang="en-US" sz="4800" i="1" dirty="0" smtClean="0"/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4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Italian</a:t>
            </a:r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smtClean="0"/>
              <a:t>September 24,25,26,27</a:t>
            </a:r>
            <a:endParaRPr lang="en-US" sz="4800" dirty="0" smtClean="0"/>
          </a:p>
          <a:p>
            <a:pPr algn="ctr"/>
            <a:endParaRPr lang="en-US" sz="4800" i="1" dirty="0" smtClean="0"/>
          </a:p>
          <a:p>
            <a:pPr algn="ctr"/>
            <a:endParaRPr lang="en-US" sz="3600" dirty="0" smtClean="0"/>
          </a:p>
          <a:p>
            <a:r>
              <a:rPr lang="en-US" sz="3600" dirty="0" smtClean="0"/>
              <a:t>  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z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19200"/>
            <a:ext cx="5791200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mini_10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895600"/>
            <a:ext cx="4762500" cy="3571875"/>
          </a:xfrm>
          <a:prstGeom prst="rect">
            <a:avLst/>
          </a:prstGeom>
          <a:noFill/>
        </p:spPr>
      </p:pic>
      <p:pic>
        <p:nvPicPr>
          <p:cNvPr id="13315" name="Picture 3" descr="C:\Documents and Settings\sulkey\Desktop\My Pictures\food\top-perog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4190999" cy="3465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imagesCAB8XK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4754562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Famous Foods from Pittsburgh</a:t>
            </a:r>
            <a:endParaRPr lang="en-US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397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58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pittsburgh foo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7239000" cy="64430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838200"/>
            <a:ext cx="1752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Heinz founder, Henry Heinz literally sank his competition in the 1880’s when he bought the products and equipment of a competing company and sank them in the Allegheny River.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cl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315200" cy="5486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304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D.L.Clark</a:t>
            </a:r>
            <a:r>
              <a:rPr lang="en-US" dirty="0" smtClean="0"/>
              <a:t> Company was born in the back rooms of a house in Pittsburgh’s North Side in 1886.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210</Words>
  <Application>Microsoft Office PowerPoint</Application>
  <PresentationFormat>On-screen Show (4:3)</PresentationFormat>
  <Paragraphs>100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Slide 1</vt:lpstr>
      <vt:lpstr>Common Foods</vt:lpstr>
      <vt:lpstr>Slide 3</vt:lpstr>
      <vt:lpstr>Slide 4</vt:lpstr>
      <vt:lpstr>Slide 5</vt:lpstr>
      <vt:lpstr>Slide 6</vt:lpstr>
      <vt:lpstr>Famous Foods from Pittsburgh</vt:lpstr>
      <vt:lpstr>Slide 8</vt:lpstr>
      <vt:lpstr>Slide 9</vt:lpstr>
      <vt:lpstr>Slide 10</vt:lpstr>
      <vt:lpstr>Slide 11</vt:lpstr>
      <vt:lpstr>Slide 12</vt:lpstr>
      <vt:lpstr> Meal  Patterns</vt:lpstr>
      <vt:lpstr>BREAKFAST</vt:lpstr>
      <vt:lpstr>LUNCH</vt:lpstr>
      <vt:lpstr>DINNER</vt:lpstr>
      <vt:lpstr>Slide 17</vt:lpstr>
      <vt:lpstr>Slide 18</vt:lpstr>
      <vt:lpstr>Slide 19</vt:lpstr>
      <vt:lpstr>Wedding Cookie Tables 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FOOD PRESENTATION </vt:lpstr>
      <vt:lpstr>Slide 33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73</cp:revision>
  <dcterms:created xsi:type="dcterms:W3CDTF">2011-09-09T12:03:14Z</dcterms:created>
  <dcterms:modified xsi:type="dcterms:W3CDTF">2013-08-29T17:21:08Z</dcterms:modified>
</cp:coreProperties>
</file>